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9" r:id="rId6"/>
    <p:sldId id="266" r:id="rId7"/>
    <p:sldId id="270" r:id="rId8"/>
    <p:sldId id="261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3C58D-1935-E44C-B663-84BA72F6043B}" v="1" dt="2023-03-03T08:58:18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6614"/>
    <p:restoredTop sz="94626"/>
  </p:normalViewPr>
  <p:slideViewPr>
    <p:cSldViewPr>
      <p:cViewPr varScale="1">
        <p:scale>
          <a:sx n="129" d="100"/>
          <a:sy n="129" d="100"/>
        </p:scale>
        <p:origin x="104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Ferrando" userId="ee103e03-42cb-44eb-81cc-07dcdc6524c0" providerId="ADAL" clId="{F5B3C58D-1935-E44C-B663-84BA72F6043B}"/>
    <pc:docChg chg="custSel modMainMaster">
      <pc:chgData name="Lucie Ferrando" userId="ee103e03-42cb-44eb-81cc-07dcdc6524c0" providerId="ADAL" clId="{F5B3C58D-1935-E44C-B663-84BA72F6043B}" dt="2023-03-03T08:58:24.767" v="2" actId="14100"/>
      <pc:docMkLst>
        <pc:docMk/>
      </pc:docMkLst>
      <pc:sldMasterChg chg="modSldLayout">
        <pc:chgData name="Lucie Ferrando" userId="ee103e03-42cb-44eb-81cc-07dcdc6524c0" providerId="ADAL" clId="{F5B3C58D-1935-E44C-B663-84BA72F6043B}" dt="2023-03-03T08:58:24.767" v="2" actId="14100"/>
        <pc:sldMasterMkLst>
          <pc:docMk/>
          <pc:sldMasterMk cId="0" sldId="2147483648"/>
        </pc:sldMasterMkLst>
        <pc:sldLayoutChg chg="addSp delSp modSp mod">
          <pc:chgData name="Lucie Ferrando" userId="ee103e03-42cb-44eb-81cc-07dcdc6524c0" providerId="ADAL" clId="{F5B3C58D-1935-E44C-B663-84BA72F6043B}" dt="2023-03-03T08:58:24.767" v="2" actId="14100"/>
          <pc:sldLayoutMkLst>
            <pc:docMk/>
            <pc:sldMasterMk cId="0" sldId="2147483648"/>
            <pc:sldLayoutMk cId="3534949018" sldId="2147483951"/>
          </pc:sldLayoutMkLst>
          <pc:picChg chg="del">
            <ac:chgData name="Lucie Ferrando" userId="ee103e03-42cb-44eb-81cc-07dcdc6524c0" providerId="ADAL" clId="{F5B3C58D-1935-E44C-B663-84BA72F6043B}" dt="2023-03-03T08:58:07.227" v="0" actId="478"/>
            <ac:picMkLst>
              <pc:docMk/>
              <pc:sldMasterMk cId="0" sldId="2147483648"/>
              <pc:sldLayoutMk cId="3534949018" sldId="2147483951"/>
              <ac:picMk id="4" creationId="{C9B61AA2-C457-AD5A-F2B0-351309E43A61}"/>
            </ac:picMkLst>
          </pc:picChg>
          <pc:picChg chg="add mod">
            <ac:chgData name="Lucie Ferrando" userId="ee103e03-42cb-44eb-81cc-07dcdc6524c0" providerId="ADAL" clId="{F5B3C58D-1935-E44C-B663-84BA72F6043B}" dt="2023-03-03T08:58:24.767" v="2" actId="14100"/>
            <ac:picMkLst>
              <pc:docMk/>
              <pc:sldMasterMk cId="0" sldId="2147483648"/>
              <pc:sldLayoutMk cId="3534949018" sldId="2147483951"/>
              <ac:picMk id="5" creationId="{480FB007-7717-5564-1451-3A392256FD68}"/>
            </ac:picMkLst>
          </pc:picChg>
        </pc:sldLayoutChg>
      </pc:sldMasterChg>
    </pc:docChg>
  </pc:docChgLst>
  <pc:docChgLst>
    <pc:chgData name="Perrine Neel" userId="a9c3911a-48e3-41af-aa33-be398f3b76bc" providerId="ADAL" clId="{93C4BA1D-5720-1947-A96D-9A582F3AED6E}"/>
    <pc:docChg chg="undo custSel modMainMaster">
      <pc:chgData name="Perrine Neel" userId="a9c3911a-48e3-41af-aa33-be398f3b76bc" providerId="ADAL" clId="{93C4BA1D-5720-1947-A96D-9A582F3AED6E}" dt="2022-11-21T13:53:41.287" v="40" actId="14100"/>
      <pc:docMkLst>
        <pc:docMk/>
      </pc:docMkLst>
      <pc:sldMasterChg chg="addSp delSp modSp mod modSldLayout">
        <pc:chgData name="Perrine Neel" userId="a9c3911a-48e3-41af-aa33-be398f3b76bc" providerId="ADAL" clId="{93C4BA1D-5720-1947-A96D-9A582F3AED6E}" dt="2022-11-21T13:53:41.287" v="40" actId="14100"/>
        <pc:sldMasterMkLst>
          <pc:docMk/>
          <pc:sldMasterMk cId="0" sldId="2147483648"/>
        </pc:sldMasterMkLst>
        <pc:picChg chg="add del mod">
          <ac:chgData name="Perrine Neel" userId="a9c3911a-48e3-41af-aa33-be398f3b76bc" providerId="ADAL" clId="{93C4BA1D-5720-1947-A96D-9A582F3AED6E}" dt="2022-11-18T09:15:23.906" v="31" actId="478"/>
          <ac:picMkLst>
            <pc:docMk/>
            <pc:sldMasterMk cId="0" sldId="2147483648"/>
            <ac:picMk id="3" creationId="{B3B24251-8360-E73D-C4BE-3C0F63D3DCF7}"/>
          </ac:picMkLst>
        </pc:picChg>
        <pc:picChg chg="del mod">
          <ac:chgData name="Perrine Neel" userId="a9c3911a-48e3-41af-aa33-be398f3b76bc" providerId="ADAL" clId="{93C4BA1D-5720-1947-A96D-9A582F3AED6E}" dt="2022-11-09T09:03:43.870" v="15" actId="478"/>
          <ac:picMkLst>
            <pc:docMk/>
            <pc:sldMasterMk cId="0" sldId="2147483648"/>
            <ac:picMk id="1028" creationId="{4776D224-84EA-552B-FBAC-31B435B56D8D}"/>
          </ac:picMkLst>
        </pc:picChg>
        <pc:sldLayoutChg chg="addSp delSp modSp mod">
          <pc:chgData name="Perrine Neel" userId="a9c3911a-48e3-41af-aa33-be398f3b76bc" providerId="ADAL" clId="{93C4BA1D-5720-1947-A96D-9A582F3AED6E}" dt="2022-11-21T13:53:41.287" v="40" actId="14100"/>
          <pc:sldLayoutMkLst>
            <pc:docMk/>
            <pc:sldMasterMk cId="0" sldId="2147483648"/>
            <pc:sldLayoutMk cId="3534949018" sldId="2147483951"/>
          </pc:sldLayoutMkLst>
          <pc:picChg chg="add del mod">
            <ac:chgData name="Perrine Neel" userId="a9c3911a-48e3-41af-aa33-be398f3b76bc" providerId="ADAL" clId="{93C4BA1D-5720-1947-A96D-9A582F3AED6E}" dt="2022-11-21T13:53:22.652" v="35" actId="478"/>
            <ac:picMkLst>
              <pc:docMk/>
              <pc:sldMasterMk cId="0" sldId="2147483648"/>
              <pc:sldLayoutMk cId="3534949018" sldId="2147483951"/>
              <ac:picMk id="4" creationId="{BFE09E0F-D0D8-9140-D0B4-618C977A2B0C}"/>
            </ac:picMkLst>
          </pc:picChg>
          <pc:picChg chg="add del mod">
            <ac:chgData name="Perrine Neel" userId="a9c3911a-48e3-41af-aa33-be398f3b76bc" providerId="ADAL" clId="{93C4BA1D-5720-1947-A96D-9A582F3AED6E}" dt="2022-11-21T13:53:33.294" v="38" actId="478"/>
            <ac:picMkLst>
              <pc:docMk/>
              <pc:sldMasterMk cId="0" sldId="2147483648"/>
              <pc:sldLayoutMk cId="3534949018" sldId="2147483951"/>
              <ac:picMk id="5" creationId="{B1155441-0250-EC46-47AD-F4DD8DA3F317}"/>
            </ac:picMkLst>
          </pc:picChg>
          <pc:picChg chg="add mod">
            <ac:chgData name="Perrine Neel" userId="a9c3911a-48e3-41af-aa33-be398f3b76bc" providerId="ADAL" clId="{93C4BA1D-5720-1947-A96D-9A582F3AED6E}" dt="2022-11-21T13:53:41.287" v="40" actId="14100"/>
            <ac:picMkLst>
              <pc:docMk/>
              <pc:sldMasterMk cId="0" sldId="2147483648"/>
              <pc:sldLayoutMk cId="3534949018" sldId="2147483951"/>
              <ac:picMk id="7" creationId="{65A3490D-9980-7DF8-362B-A8AAB4794044}"/>
            </ac:picMkLst>
          </pc:picChg>
          <pc:picChg chg="del">
            <ac:chgData name="Perrine Neel" userId="a9c3911a-48e3-41af-aa33-be398f3b76bc" providerId="ADAL" clId="{93C4BA1D-5720-1947-A96D-9A582F3AED6E}" dt="2022-11-18T09:15:01.883" v="27" actId="478"/>
            <ac:picMkLst>
              <pc:docMk/>
              <pc:sldMasterMk cId="0" sldId="2147483648"/>
              <pc:sldLayoutMk cId="3534949018" sldId="2147483951"/>
              <ac:picMk id="7" creationId="{C0897EED-8D1A-E545-99B9-E99AF12CF640}"/>
            </ac:picMkLst>
          </pc:picChg>
        </pc:sldLayoutChg>
        <pc:sldLayoutChg chg="modSp mod">
          <pc:chgData name="Perrine Neel" userId="a9c3911a-48e3-41af-aa33-be398f3b76bc" providerId="ADAL" clId="{93C4BA1D-5720-1947-A96D-9A582F3AED6E}" dt="2022-11-09T09:04:08.916" v="19" actId="207"/>
          <pc:sldLayoutMkLst>
            <pc:docMk/>
            <pc:sldMasterMk cId="0" sldId="2147483648"/>
            <pc:sldLayoutMk cId="514710722" sldId="2147483952"/>
          </pc:sldLayoutMkLst>
          <pc:spChg chg="mod">
            <ac:chgData name="Perrine Neel" userId="a9c3911a-48e3-41af-aa33-be398f3b76bc" providerId="ADAL" clId="{93C4BA1D-5720-1947-A96D-9A582F3AED6E}" dt="2022-11-09T09:04:08.916" v="19" actId="207"/>
            <ac:spMkLst>
              <pc:docMk/>
              <pc:sldMasterMk cId="0" sldId="2147483648"/>
              <pc:sldLayoutMk cId="514710722" sldId="2147483952"/>
              <ac:spMk id="4" creationId="{8D82EC1A-827A-76B8-21A3-9CAB18FD6882}"/>
            </ac:spMkLst>
          </pc:spChg>
        </pc:sldLayoutChg>
        <pc:sldLayoutChg chg="addSp delSp modSp mod">
          <pc:chgData name="Perrine Neel" userId="a9c3911a-48e3-41af-aa33-be398f3b76bc" providerId="ADAL" clId="{93C4BA1D-5720-1947-A96D-9A582F3AED6E}" dt="2022-11-09T09:15:08.046" v="26" actId="167"/>
          <pc:sldLayoutMkLst>
            <pc:docMk/>
            <pc:sldMasterMk cId="0" sldId="2147483648"/>
            <pc:sldLayoutMk cId="4155695121" sldId="2147483953"/>
          </pc:sldLayoutMkLst>
          <pc:picChg chg="del mod">
            <ac:chgData name="Perrine Neel" userId="a9c3911a-48e3-41af-aa33-be398f3b76bc" providerId="ADAL" clId="{93C4BA1D-5720-1947-A96D-9A582F3AED6E}" dt="2022-11-09T09:14:51.459" v="23" actId="478"/>
            <ac:picMkLst>
              <pc:docMk/>
              <pc:sldMasterMk cId="0" sldId="2147483648"/>
              <pc:sldLayoutMk cId="4155695121" sldId="2147483953"/>
              <ac:picMk id="3" creationId="{1AE5DAF7-273A-1DD7-A753-5ED6E55CB739}"/>
            </ac:picMkLst>
          </pc:picChg>
          <pc:picChg chg="add mod">
            <ac:chgData name="Perrine Neel" userId="a9c3911a-48e3-41af-aa33-be398f3b76bc" providerId="ADAL" clId="{93C4BA1D-5720-1947-A96D-9A582F3AED6E}" dt="2022-11-09T09:15:08.046" v="26" actId="167"/>
            <ac:picMkLst>
              <pc:docMk/>
              <pc:sldMasterMk cId="0" sldId="2147483648"/>
              <pc:sldLayoutMk cId="4155695121" sldId="2147483953"/>
              <ac:picMk id="5" creationId="{F53434CE-88AB-9C92-1196-929FA080F422}"/>
            </ac:picMkLst>
          </pc:picChg>
        </pc:sldLayoutChg>
        <pc:sldLayoutChg chg="addSp delSp modSp mod">
          <pc:chgData name="Perrine Neel" userId="a9c3911a-48e3-41af-aa33-be398f3b76bc" providerId="ADAL" clId="{93C4BA1D-5720-1947-A96D-9A582F3AED6E}" dt="2022-11-18T09:15:43.385" v="34" actId="14100"/>
          <pc:sldLayoutMkLst>
            <pc:docMk/>
            <pc:sldMasterMk cId="0" sldId="2147483648"/>
            <pc:sldLayoutMk cId="3171792466" sldId="2147483954"/>
          </pc:sldLayoutMkLst>
          <pc:picChg chg="del mod">
            <ac:chgData name="Perrine Neel" userId="a9c3911a-48e3-41af-aa33-be398f3b76bc" providerId="ADAL" clId="{93C4BA1D-5720-1947-A96D-9A582F3AED6E}" dt="2022-11-09T09:14:42.344" v="21" actId="478"/>
            <ac:picMkLst>
              <pc:docMk/>
              <pc:sldMasterMk cId="0" sldId="2147483648"/>
              <pc:sldLayoutMk cId="3171792466" sldId="2147483954"/>
              <ac:picMk id="2" creationId="{BEB5CD50-E25B-C5D7-4BBB-35031624B41D}"/>
            </ac:picMkLst>
          </pc:picChg>
          <pc:picChg chg="add mod">
            <ac:chgData name="Perrine Neel" userId="a9c3911a-48e3-41af-aa33-be398f3b76bc" providerId="ADAL" clId="{93C4BA1D-5720-1947-A96D-9A582F3AED6E}" dt="2022-11-18T09:15:43.385" v="34" actId="14100"/>
            <ac:picMkLst>
              <pc:docMk/>
              <pc:sldMasterMk cId="0" sldId="2147483648"/>
              <pc:sldLayoutMk cId="3171792466" sldId="2147483954"/>
              <ac:picMk id="3" creationId="{8B7E6EE5-D92F-8F3D-3F54-A7D0CDC39B6F}"/>
            </ac:picMkLst>
          </pc:picChg>
          <pc:picChg chg="add del mod">
            <ac:chgData name="Perrine Neel" userId="a9c3911a-48e3-41af-aa33-be398f3b76bc" providerId="ADAL" clId="{93C4BA1D-5720-1947-A96D-9A582F3AED6E}" dt="2022-11-18T09:15:35.602" v="32" actId="478"/>
            <ac:picMkLst>
              <pc:docMk/>
              <pc:sldMasterMk cId="0" sldId="2147483648"/>
              <pc:sldLayoutMk cId="3171792466" sldId="2147483954"/>
              <ac:picMk id="4" creationId="{B8A32078-88B2-DD74-B0E3-5AD49A7E167B}"/>
            </ac:picMkLst>
          </pc:picChg>
        </pc:sldLayoutChg>
      </pc:sldMasterChg>
    </pc:docChg>
  </pc:docChgLst>
  <pc:docChgLst>
    <pc:chgData name="Lucie Ferrando" userId="ee103e03-42cb-44eb-81cc-07dcdc6524c0" providerId="ADAL" clId="{904506E1-BA5B-8340-9D01-745AC3147633}"/>
    <pc:docChg chg="undo custSel modMainMaster">
      <pc:chgData name="Lucie Ferrando" userId="ee103e03-42cb-44eb-81cc-07dcdc6524c0" providerId="ADAL" clId="{904506E1-BA5B-8340-9D01-745AC3147633}" dt="2022-12-13T09:29:59.511" v="11" actId="1076"/>
      <pc:docMkLst>
        <pc:docMk/>
      </pc:docMkLst>
      <pc:sldMasterChg chg="addSp delSp modSp mod modSldLayout">
        <pc:chgData name="Lucie Ferrando" userId="ee103e03-42cb-44eb-81cc-07dcdc6524c0" providerId="ADAL" clId="{904506E1-BA5B-8340-9D01-745AC3147633}" dt="2022-12-13T09:29:59.511" v="11" actId="1076"/>
        <pc:sldMasterMkLst>
          <pc:docMk/>
          <pc:sldMasterMk cId="0" sldId="2147483648"/>
        </pc:sldMasterMkLst>
        <pc:spChg chg="mod">
          <ac:chgData name="Lucie Ferrando" userId="ee103e03-42cb-44eb-81cc-07dcdc6524c0" providerId="ADAL" clId="{904506E1-BA5B-8340-9D01-745AC3147633}" dt="2022-12-13T09:29:59.511" v="11" actId="1076"/>
          <ac:spMkLst>
            <pc:docMk/>
            <pc:sldMasterMk cId="0" sldId="2147483648"/>
            <ac:spMk id="6" creationId="{E5F7AD1F-0FDA-82CA-A78E-9399102F4EE2}"/>
          </ac:spMkLst>
        </pc:spChg>
        <pc:picChg chg="del">
          <ac:chgData name="Lucie Ferrando" userId="ee103e03-42cb-44eb-81cc-07dcdc6524c0" providerId="ADAL" clId="{904506E1-BA5B-8340-9D01-745AC3147633}" dt="2022-12-13T09:29:22.583" v="3" actId="478"/>
          <ac:picMkLst>
            <pc:docMk/>
            <pc:sldMasterMk cId="0" sldId="2147483648"/>
            <ac:picMk id="3" creationId="{B3B24251-8360-E73D-C4BE-3C0F63D3DCF7}"/>
          </ac:picMkLst>
        </pc:picChg>
        <pc:picChg chg="add del mod">
          <ac:chgData name="Lucie Ferrando" userId="ee103e03-42cb-44eb-81cc-07dcdc6524c0" providerId="ADAL" clId="{904506E1-BA5B-8340-9D01-745AC3147633}" dt="2022-12-13T09:29:37.363" v="5"/>
          <ac:picMkLst>
            <pc:docMk/>
            <pc:sldMasterMk cId="0" sldId="2147483648"/>
            <ac:picMk id="4" creationId="{E5BB3843-6A56-5A97-E883-133C058CEE25}"/>
          </ac:picMkLst>
        </pc:picChg>
        <pc:picChg chg="add mod">
          <ac:chgData name="Lucie Ferrando" userId="ee103e03-42cb-44eb-81cc-07dcdc6524c0" providerId="ADAL" clId="{904506E1-BA5B-8340-9D01-745AC3147633}" dt="2022-12-13T09:29:55.494" v="10" actId="1076"/>
          <ac:picMkLst>
            <pc:docMk/>
            <pc:sldMasterMk cId="0" sldId="2147483648"/>
            <ac:picMk id="7" creationId="{C3CFAD57-7608-7DE4-8AB7-94D494D78296}"/>
          </ac:picMkLst>
        </pc:picChg>
        <pc:sldLayoutChg chg="addSp delSp modSp mod">
          <pc:chgData name="Lucie Ferrando" userId="ee103e03-42cb-44eb-81cc-07dcdc6524c0" providerId="ADAL" clId="{904506E1-BA5B-8340-9D01-745AC3147633}" dt="2022-12-13T08:56:45.721" v="2" actId="14100"/>
          <pc:sldLayoutMkLst>
            <pc:docMk/>
            <pc:sldMasterMk cId="0" sldId="2147483648"/>
            <pc:sldLayoutMk cId="3534949018" sldId="2147483951"/>
          </pc:sldLayoutMkLst>
          <pc:picChg chg="add mod">
            <ac:chgData name="Lucie Ferrando" userId="ee103e03-42cb-44eb-81cc-07dcdc6524c0" providerId="ADAL" clId="{904506E1-BA5B-8340-9D01-745AC3147633}" dt="2022-12-13T08:56:45.721" v="2" actId="14100"/>
            <ac:picMkLst>
              <pc:docMk/>
              <pc:sldMasterMk cId="0" sldId="2147483648"/>
              <pc:sldLayoutMk cId="3534949018" sldId="2147483951"/>
              <ac:picMk id="4" creationId="{C9B61AA2-C457-AD5A-F2B0-351309E43A61}"/>
            </ac:picMkLst>
          </pc:picChg>
          <pc:picChg chg="del">
            <ac:chgData name="Lucie Ferrando" userId="ee103e03-42cb-44eb-81cc-07dcdc6524c0" providerId="ADAL" clId="{904506E1-BA5B-8340-9D01-745AC3147633}" dt="2022-12-13T08:56:40.113" v="0" actId="478"/>
            <ac:picMkLst>
              <pc:docMk/>
              <pc:sldMasterMk cId="0" sldId="2147483648"/>
              <pc:sldLayoutMk cId="3534949018" sldId="2147483951"/>
              <ac:picMk id="7" creationId="{65A3490D-9980-7DF8-362B-A8AAB4794044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1488FA-E7B7-C519-237D-C69D289A62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EC3DB-B738-FCCC-EC69-D4DE229EBE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5732390-EB93-0E49-B6D8-254BCA593954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2C87C-B3CE-94FD-8618-7BBEDE485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8327-839D-3A10-1B85-65D9C321FC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ABCEED-F084-1249-AA73-C16F362267D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31E0DB0-9F18-3C06-5121-E6B11F4849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1EF8303-9969-1FCB-9202-B00A4AFCF6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7BF5361-313A-451B-4E9F-5D38A843AB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9084D95-4CF3-632A-6466-D45EC21919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AF0EBFC-EA08-1175-7783-3DB8CD7C84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E94BB2-475E-7678-CF83-3B09BAAF4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EAE951-360E-FD49-9929-4BA65E10B9F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38DDFA-163E-D0B5-4454-264F773486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41150" y="2667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0FB007-7717-5564-1451-3A392256F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18"/>
            <a:ext cx="12192000" cy="6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4624"/>
            <a:ext cx="10225136" cy="1224136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Aft>
                <a:spcPts val="8400"/>
              </a:spcAft>
              <a:defRPr sz="2800" b="0" i="0">
                <a:solidFill>
                  <a:schemeClr val="bg1"/>
                </a:solidFill>
                <a:latin typeface="Lato Medium" charset="0"/>
                <a:ea typeface="Lato Medium" charset="0"/>
                <a:cs typeface="Lato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484784"/>
            <a:ext cx="10798184" cy="42770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22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sz="14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sz="14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sz="14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2EC1A-827A-76B8-21A3-9CAB18FD68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08568" y="6309321"/>
            <a:ext cx="504056" cy="288032"/>
          </a:xfrm>
        </p:spPr>
        <p:txBody>
          <a:bodyPr/>
          <a:lstStyle>
            <a:lvl1pPr>
              <a:defRPr sz="11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defRPr/>
            </a:pPr>
            <a:fld id="{8400075C-E363-004E-9CFC-133F896B889C}" type="slidenum">
              <a:rPr lang="en-US" altLang="en-US" smtClean="0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7107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3434CE-88AB-9C92-1196-929FA080F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2" y="2181714"/>
            <a:ext cx="5011861" cy="196736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Aft>
                <a:spcPts val="8400"/>
              </a:spcAft>
              <a:defRPr sz="3500" b="0" i="0">
                <a:solidFill>
                  <a:schemeClr val="bg1"/>
                </a:solidFill>
                <a:latin typeface="Lato Medium" charset="0"/>
                <a:ea typeface="Lato Medium" charset="0"/>
                <a:cs typeface="La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9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7E6EE5-D92F-8F3D-3F54-A7D0CDC39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9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3CFAD57-7608-7DE4-8AB7-94D494D782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518"/>
            <a:ext cx="12192000" cy="6854963"/>
          </a:xfrm>
          <a:prstGeom prst="rect">
            <a:avLst/>
          </a:prstGeom>
        </p:spPr>
      </p:pic>
      <p:sp>
        <p:nvSpPr>
          <p:cNvPr id="1031" name="Rectangle 7">
            <a:extLst>
              <a:ext uri="{FF2B5EF4-FFF2-40B4-BE49-F238E27FC236}">
                <a16:creationId xmlns:a16="http://schemas.microsoft.com/office/drawing/2014/main" id="{014BC3B6-E2C3-53B4-9EF5-59AAD78F9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41150" y="2667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F7AD1F-0FDA-82CA-A78E-9399102F4E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20450" y="6309320"/>
            <a:ext cx="520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fld id="{701E8223-B210-2240-AA54-FA0428F325A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</p:sldLayoutIdLst>
  <p:hf hdr="0" ftr="0" dt="0"/>
  <p:txStyles>
    <p:titleStyle>
      <a:lvl1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l" rtl="0" fontAlgn="base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bg1"/>
          </a:solidFill>
          <a:latin typeface="+mn-lt"/>
          <a:ea typeface="+mn-ea"/>
          <a:cs typeface="+mn-cs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chemeClr val="bg1"/>
          </a:solidFill>
          <a:latin typeface="+mn-lt"/>
          <a:ea typeface="+mn-ea"/>
          <a:cs typeface="+mn-cs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25908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30480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35052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39624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8E248766-1C93-4CCF-33BC-F22A0AA47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44450"/>
            <a:ext cx="10225087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>
              <a:latin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5">
            <a:extLst>
              <a:ext uri="{FF2B5EF4-FFF2-40B4-BE49-F238E27FC236}">
                <a16:creationId xmlns:a16="http://schemas.microsoft.com/office/drawing/2014/main" id="{82779FF3-36A7-63DD-D016-076C0D6F12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5325" y="1484313"/>
            <a:ext cx="10798175" cy="427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latin typeface="Lato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B50678-114C-D0FB-2198-57120D5CF8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203026-925C-E04B-83DA-72F6DEA5BC06}" type="slidenum">
              <a:rPr lang="en-US" altLang="en-US" sz="1100" smtClean="0">
                <a:solidFill>
                  <a:srgbClr val="3E93C9"/>
                </a:solidFill>
                <a:latin typeface="Lato" panose="020F0502020204030203" pitchFamily="34" charset="0"/>
              </a:rPr>
              <a:pPr/>
              <a:t>1</a:t>
            </a:fld>
            <a:endParaRPr lang="en-US" altLang="en-US" sz="1100">
              <a:solidFill>
                <a:srgbClr val="3E93C9"/>
              </a:solidFill>
              <a:latin typeface="Lato" panose="020F0502020204030203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>
            <a:extLst>
              <a:ext uri="{FF2B5EF4-FFF2-40B4-BE49-F238E27FC236}">
                <a16:creationId xmlns:a16="http://schemas.microsoft.com/office/drawing/2014/main" id="{B7660936-A148-FB49-4BD5-8443F3E1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0163" y="2181225"/>
            <a:ext cx="5011737" cy="196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>
              <a:latin typeface="Lato Medium" panose="020F050202020403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20352F9-30C5-D16F-F514-DCEE8C398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44450"/>
            <a:ext cx="10225087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fr-FR" altLang="fr-FR">
              <a:latin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95A07B1-5A37-ECAE-9248-E9EAFE3227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5325" y="1484313"/>
            <a:ext cx="10798175" cy="427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latin typeface="Lato" panose="020F050202020403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4884B7D-B45D-D116-4CA0-CD3D96AC67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991A42-E9B6-BD4D-A1DE-274F9E0F6BAE}" type="slidenum">
              <a:rPr lang="en-US" altLang="en-US" sz="1100" smtClean="0">
                <a:solidFill>
                  <a:srgbClr val="3E93C9"/>
                </a:solidFill>
                <a:latin typeface="Lato" panose="020F0502020204030203" pitchFamily="34" charset="0"/>
              </a:rPr>
              <a:pPr/>
              <a:t>3</a:t>
            </a:fld>
            <a:endParaRPr lang="en-US" altLang="en-US" sz="1100">
              <a:solidFill>
                <a:srgbClr val="3E93C9"/>
              </a:solidFill>
              <a:latin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"/>
        <a:cs typeface="Arial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2" charset="-128"/>
            <a:cs typeface="ＭＳ Ｐゴシック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2" charset="-128"/>
            <a:cs typeface="ＭＳ Ｐゴシック" pitchFamily="-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9B1C7D9E99A4EA19C21C763766C60" ma:contentTypeVersion="16" ma:contentTypeDescription="Crée un document." ma:contentTypeScope="" ma:versionID="87a57563bd9973a9aa1de9c2f01dbcdc">
  <xsd:schema xmlns:xsd="http://www.w3.org/2001/XMLSchema" xmlns:xs="http://www.w3.org/2001/XMLSchema" xmlns:p="http://schemas.microsoft.com/office/2006/metadata/properties" xmlns:ns2="c5e3e863-e495-4ff0-8ada-7fcbe9d82698" xmlns:ns3="25f40283-d6de-4d59-9d98-ef9ab82f12be" targetNamespace="http://schemas.microsoft.com/office/2006/metadata/properties" ma:root="true" ma:fieldsID="a4ccae73f85554dc7c1007d6bb045348" ns2:_="" ns3:_="">
    <xsd:import namespace="c5e3e863-e495-4ff0-8ada-7fcbe9d82698"/>
    <xsd:import namespace="25f40283-d6de-4d59-9d98-ef9ab82f1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3e863-e495-4ff0-8ada-7fcbe9d82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d3e225c-4d5c-4b9f-93b4-516fbe9c4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40283-d6de-4d59-9d98-ef9ab82f1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2e7fe9-8ace-4d74-b745-d977de374dd9}" ma:internalName="TaxCatchAll" ma:showField="CatchAllData" ma:web="25f40283-d6de-4d59-9d98-ef9ab82f1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6B3B8B9-D8A6-4C43-A402-86F37371E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3e863-e495-4ff0-8ada-7fcbe9d82698"/>
    <ds:schemaRef ds:uri="25f40283-d6de-4d59-9d98-ef9ab82f1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F3316B-1E71-4509-9C46-3898A7398B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B9B3A-2277-D745-91DE-FEE34038507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Macintosh PowerPoint</Application>
  <PresentationFormat>Grand écran</PresentationFormat>
  <Paragraphs>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Lato</vt:lpstr>
      <vt:lpstr>Lato Medium</vt:lpstr>
      <vt:lpstr>Blank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</dc:creator>
  <cp:lastModifiedBy>Lucie Ferrando</cp:lastModifiedBy>
  <cp:revision>44</cp:revision>
  <dcterms:created xsi:type="dcterms:W3CDTF">2011-08-21T14:31:48Z</dcterms:created>
  <dcterms:modified xsi:type="dcterms:W3CDTF">2023-03-03T08:58:29Z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516100.000000000</vt:lpwstr>
  </property>
  <property fmtid="{D5CDD505-2E9C-101B-9397-08002B2CF9AE}" pid="3" name="ContentType">
    <vt:lpwstr>Document</vt:lpwstr>
  </property>
</Properties>
</file>